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holzbau.de/index.html" TargetMode="External"/><Relationship Id="rId3" Type="http://schemas.openxmlformats.org/officeDocument/2006/relationships/hyperlink" Target="https://gcs.040holzbau.de/paket-4d31697ede764ccabe7369587bc0016f/holzbau-oder-massivbau-wann-lohnt-sich-holz-beim-bauen-4f52f47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verstehen: Aufbau, Planung und Ausführung im Überblick</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oder Massivbau: Wann lohnt sich Holz beim Bauen?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